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D6FD3-2413-4FE0-BF91-E0E9A27F7F6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D86947A7-6A23-441E-9114-ED8FEF115A21}">
      <dgm:prSet phldrT="[Text]"/>
      <dgm:spPr/>
      <dgm:t>
        <a:bodyPr/>
        <a:lstStyle/>
        <a:p>
          <a:pPr marL="0" indent="0"/>
          <a:r>
            <a:rPr lang="en-US" altLang="en-US" dirty="0"/>
            <a:t>It combines AGC of Michigan member firm’s political strength and helps finance the campaigns of candidates for state legislature  who are supportive of a pro-business and pro-construction legislative agenda.</a:t>
          </a:r>
          <a:endParaRPr lang="en-US" dirty="0"/>
        </a:p>
      </dgm:t>
    </dgm:pt>
    <dgm:pt modelId="{16ABDAB1-B5F1-4DD9-8366-045D3EF2164F}" type="parTrans" cxnId="{9B507A3C-3262-4FF7-A0F9-634FA0250158}">
      <dgm:prSet/>
      <dgm:spPr/>
      <dgm:t>
        <a:bodyPr/>
        <a:lstStyle/>
        <a:p>
          <a:endParaRPr lang="en-US"/>
        </a:p>
      </dgm:t>
    </dgm:pt>
    <dgm:pt modelId="{5D2E545A-EE41-45FA-83F1-DA8BAD8A917B}" type="sibTrans" cxnId="{9B507A3C-3262-4FF7-A0F9-634FA02501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cgalbraith\AppData\Local\Microsoft\Windows\Temporary Internet Files\Content.IE5\WNTZX0X0\MP900385612[1].jpg"/>
        </a:ext>
      </dgm:extLst>
    </dgm:pt>
    <dgm:pt modelId="{B0503F51-E8B7-4553-9B6A-9122C395444E}" type="pres">
      <dgm:prSet presAssocID="{8BAD6FD3-2413-4FE0-BF91-E0E9A27F7F62}" presName="Name0" presStyleCnt="0">
        <dgm:presLayoutVars>
          <dgm:chMax val="7"/>
          <dgm:chPref val="7"/>
          <dgm:dir/>
        </dgm:presLayoutVars>
      </dgm:prSet>
      <dgm:spPr/>
    </dgm:pt>
    <dgm:pt modelId="{12810C19-B1F7-4DE4-BE72-4ED7BD8E1E20}" type="pres">
      <dgm:prSet presAssocID="{D86947A7-6A23-441E-9114-ED8FEF115A21}" presName="parTx1" presStyleLbl="node1" presStyleIdx="0" presStyleCnt="1" custScaleX="108671" custScaleY="292068"/>
      <dgm:spPr/>
    </dgm:pt>
    <dgm:pt modelId="{8F5A2F27-8813-428C-911B-24B5184DF41B}" type="pres">
      <dgm:prSet presAssocID="{5D2E545A-EE41-45FA-83F1-DA8BAD8A917B}" presName="picture1" presStyleCnt="0"/>
      <dgm:spPr/>
    </dgm:pt>
    <dgm:pt modelId="{AA7B687E-0E1D-4A3A-8029-B648EC7F3967}" type="pres">
      <dgm:prSet presAssocID="{5D2E545A-EE41-45FA-83F1-DA8BAD8A917B}" presName="imageRepeatNode" presStyleLbl="fgImgPlace1" presStyleIdx="0" presStyleCnt="1" custLinFactNeighborX="-23915" custLinFactNeighborY="-44673"/>
      <dgm:spPr/>
    </dgm:pt>
  </dgm:ptLst>
  <dgm:cxnLst>
    <dgm:cxn modelId="{2BA7981A-0D1A-4BA7-BA1B-0654E2443860}" type="presOf" srcId="{D86947A7-6A23-441E-9114-ED8FEF115A21}" destId="{12810C19-B1F7-4DE4-BE72-4ED7BD8E1E20}" srcOrd="0" destOrd="0" presId="urn:microsoft.com/office/officeart/2008/layout/AscendingPictureAccentProcess"/>
    <dgm:cxn modelId="{9B507A3C-3262-4FF7-A0F9-634FA0250158}" srcId="{8BAD6FD3-2413-4FE0-BF91-E0E9A27F7F62}" destId="{D86947A7-6A23-441E-9114-ED8FEF115A21}" srcOrd="0" destOrd="0" parTransId="{16ABDAB1-B5F1-4DD9-8366-045D3EF2164F}" sibTransId="{5D2E545A-EE41-45FA-83F1-DA8BAD8A917B}"/>
    <dgm:cxn modelId="{54BAE580-0DAE-49BC-8499-B75D7CBE2F73}" type="presOf" srcId="{8BAD6FD3-2413-4FE0-BF91-E0E9A27F7F62}" destId="{B0503F51-E8B7-4553-9B6A-9122C395444E}" srcOrd="0" destOrd="0" presId="urn:microsoft.com/office/officeart/2008/layout/AscendingPictureAccentProcess"/>
    <dgm:cxn modelId="{4BE39FFB-A46F-4A89-B46B-DC798ADF3D81}" type="presOf" srcId="{5D2E545A-EE41-45FA-83F1-DA8BAD8A917B}" destId="{AA7B687E-0E1D-4A3A-8029-B648EC7F3967}" srcOrd="0" destOrd="0" presId="urn:microsoft.com/office/officeart/2008/layout/AscendingPictureAccentProcess"/>
    <dgm:cxn modelId="{85B3F587-2A3D-453E-8D73-0BF54832D5D7}" type="presParOf" srcId="{B0503F51-E8B7-4553-9B6A-9122C395444E}" destId="{12810C19-B1F7-4DE4-BE72-4ED7BD8E1E20}" srcOrd="0" destOrd="0" presId="urn:microsoft.com/office/officeart/2008/layout/AscendingPictureAccentProcess"/>
    <dgm:cxn modelId="{F244D528-5615-4B65-BA6F-D032D45A812F}" type="presParOf" srcId="{B0503F51-E8B7-4553-9B6A-9122C395444E}" destId="{8F5A2F27-8813-428C-911B-24B5184DF41B}" srcOrd="1" destOrd="0" presId="urn:microsoft.com/office/officeart/2008/layout/AscendingPictureAccentProcess"/>
    <dgm:cxn modelId="{891DDE1F-48BB-4B48-98B2-48C78B433236}" type="presParOf" srcId="{8F5A2F27-8813-428C-911B-24B5184DF41B}" destId="{AA7B687E-0E1D-4A3A-8029-B648EC7F396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EA149-4422-4224-AEB5-E0DC23B67C9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73D41627-BAC5-4B4F-8BC2-C1C3B99F9F97}">
      <dgm:prSet phldrT="[Text]" custT="1"/>
      <dgm:spPr/>
      <dgm:t>
        <a:bodyPr/>
        <a:lstStyle/>
        <a:p>
          <a:pPr marL="292100" indent="0"/>
          <a:r>
            <a:rPr lang="en-US" altLang="en-US" sz="2600" dirty="0"/>
            <a:t>It’s more than just electing pro-business/</a:t>
          </a:r>
          <a:br>
            <a:rPr lang="en-US" altLang="en-US" sz="2600" dirty="0"/>
          </a:br>
          <a:r>
            <a:rPr lang="en-US" altLang="en-US" sz="2600" dirty="0"/>
            <a:t>pro-construction candidates. . .</a:t>
          </a:r>
          <a:endParaRPr lang="en-US" sz="2600" dirty="0"/>
        </a:p>
      </dgm:t>
    </dgm:pt>
    <dgm:pt modelId="{C26624DF-E3E8-4BD5-BBED-6BF6FE535FD9}" type="parTrans" cxnId="{8A1491BB-366A-4268-A50E-C96054D366E3}">
      <dgm:prSet/>
      <dgm:spPr/>
      <dgm:t>
        <a:bodyPr/>
        <a:lstStyle/>
        <a:p>
          <a:endParaRPr lang="en-US"/>
        </a:p>
      </dgm:t>
    </dgm:pt>
    <dgm:pt modelId="{D9BD5103-A5D5-4CD1-ACCD-C83AE0D0382E}" type="sibTrans" cxnId="{8A1491BB-366A-4268-A50E-C96054D366E3}">
      <dgm:prSet/>
      <dgm:spPr/>
      <dgm:t>
        <a:bodyPr/>
        <a:lstStyle/>
        <a:p>
          <a:endParaRPr lang="en-US"/>
        </a:p>
      </dgm:t>
    </dgm:pt>
    <dgm:pt modelId="{875CAF97-F598-479C-A128-A4D910802283}" type="pres">
      <dgm:prSet presAssocID="{FA1EA149-4422-4224-AEB5-E0DC23B67C98}" presName="Name0" presStyleCnt="0">
        <dgm:presLayoutVars>
          <dgm:dir/>
          <dgm:resizeHandles val="exact"/>
        </dgm:presLayoutVars>
      </dgm:prSet>
      <dgm:spPr/>
    </dgm:pt>
    <dgm:pt modelId="{ED8ADCC2-494A-4F70-9E87-BD4389743B1B}" type="pres">
      <dgm:prSet presAssocID="{73D41627-BAC5-4B4F-8BC2-C1C3B99F9F97}" presName="composite" presStyleCnt="0"/>
      <dgm:spPr/>
    </dgm:pt>
    <dgm:pt modelId="{1B6B64FA-21E7-4F5D-A5F8-07B1B8BAEAFF}" type="pres">
      <dgm:prSet presAssocID="{73D41627-BAC5-4B4F-8BC2-C1C3B99F9F97}" presName="rect1" presStyleLbl="trAlignAcc1" presStyleIdx="0" presStyleCnt="1" custScaleX="161114" custScaleY="94878" custLinFactNeighborX="-1384" custLinFactNeighborY="-3344">
        <dgm:presLayoutVars>
          <dgm:bulletEnabled val="1"/>
        </dgm:presLayoutVars>
      </dgm:prSet>
      <dgm:spPr/>
    </dgm:pt>
    <dgm:pt modelId="{21967C83-2FF1-42D6-A4CA-24CE7F0388D5}" type="pres">
      <dgm:prSet presAssocID="{73D41627-BAC5-4B4F-8BC2-C1C3B99F9F97}" presName="rect2" presStyleLbl="fgImgPlace1" presStyleIdx="0" presStyleCnt="1" custLinFactX="-20197" custLinFactNeighborX="-100000" custLinFactNeighborY="-24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C:\Users\cgalbraith\AppData\Local\Microsoft\Windows\Temporary Internet Files\Content.IE5\91UE3IXA\MP900387523[1].jpg"/>
        </a:ext>
      </dgm:extLst>
    </dgm:pt>
  </dgm:ptLst>
  <dgm:cxnLst>
    <dgm:cxn modelId="{8A1491BB-366A-4268-A50E-C96054D366E3}" srcId="{FA1EA149-4422-4224-AEB5-E0DC23B67C98}" destId="{73D41627-BAC5-4B4F-8BC2-C1C3B99F9F97}" srcOrd="0" destOrd="0" parTransId="{C26624DF-E3E8-4BD5-BBED-6BF6FE535FD9}" sibTransId="{D9BD5103-A5D5-4CD1-ACCD-C83AE0D0382E}"/>
    <dgm:cxn modelId="{454BD6E9-EEAC-43E3-91FB-1B1CFAA03DEC}" type="presOf" srcId="{FA1EA149-4422-4224-AEB5-E0DC23B67C98}" destId="{875CAF97-F598-479C-A128-A4D910802283}" srcOrd="0" destOrd="0" presId="urn:microsoft.com/office/officeart/2008/layout/PictureStrips"/>
    <dgm:cxn modelId="{911CEAEE-2119-4872-A729-7727197A3DDA}" type="presOf" srcId="{73D41627-BAC5-4B4F-8BC2-C1C3B99F9F97}" destId="{1B6B64FA-21E7-4F5D-A5F8-07B1B8BAEAFF}" srcOrd="0" destOrd="0" presId="urn:microsoft.com/office/officeart/2008/layout/PictureStrips"/>
    <dgm:cxn modelId="{FB384D7F-E21C-49DB-A974-33BD3DFA6817}" type="presParOf" srcId="{875CAF97-F598-479C-A128-A4D910802283}" destId="{ED8ADCC2-494A-4F70-9E87-BD4389743B1B}" srcOrd="0" destOrd="0" presId="urn:microsoft.com/office/officeart/2008/layout/PictureStrips"/>
    <dgm:cxn modelId="{7221BB9D-C4B3-4242-BAC7-C24A81869A57}" type="presParOf" srcId="{ED8ADCC2-494A-4F70-9E87-BD4389743B1B}" destId="{1B6B64FA-21E7-4F5D-A5F8-07B1B8BAEAFF}" srcOrd="0" destOrd="0" presId="urn:microsoft.com/office/officeart/2008/layout/PictureStrips"/>
    <dgm:cxn modelId="{4E1E1CD8-5CC5-48B9-BC0C-D70B56132483}" type="presParOf" srcId="{ED8ADCC2-494A-4F70-9E87-BD4389743B1B}" destId="{21967C83-2FF1-42D6-A4CA-24CE7F0388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5E7FA-C4AF-48BB-B29A-12DC05CCC6B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F9D2AA2C-6A0E-4086-B925-F519777F9710}">
      <dgm:prSet phldrT="[Text]" custT="1"/>
      <dgm:spPr/>
      <dgm:t>
        <a:bodyPr/>
        <a:lstStyle/>
        <a:p>
          <a:pPr marL="173038" indent="0">
            <a:spcAft>
              <a:spcPts val="0"/>
            </a:spcAft>
          </a:pPr>
          <a:r>
            <a:rPr lang="en-US" altLang="en-US" sz="2600" dirty="0"/>
            <a:t>A healthy PAC demonstrates:</a:t>
          </a:r>
        </a:p>
        <a:p>
          <a:pPr marL="173038" indent="0">
            <a:spcAft>
              <a:spcPts val="0"/>
            </a:spcAft>
          </a:pPr>
          <a:r>
            <a:rPr lang="en-US" altLang="en-US" sz="2600" dirty="0"/>
            <a:t>	Strong grassroots network</a:t>
          </a:r>
        </a:p>
        <a:p>
          <a:pPr marL="173038" indent="0">
            <a:spcAft>
              <a:spcPts val="0"/>
            </a:spcAft>
          </a:pPr>
          <a:r>
            <a:rPr lang="en-US" altLang="en-US" sz="2600" dirty="0"/>
            <a:t>	Effective leadership</a:t>
          </a:r>
        </a:p>
        <a:p>
          <a:pPr marL="173038" indent="0">
            <a:spcAft>
              <a:spcPts val="0"/>
            </a:spcAft>
          </a:pPr>
          <a:r>
            <a:rPr lang="en-US" altLang="en-US" sz="2600" dirty="0"/>
            <a:t>	Committed membership</a:t>
          </a:r>
          <a:endParaRPr lang="en-US" sz="2600" dirty="0"/>
        </a:p>
      </dgm:t>
    </dgm:pt>
    <dgm:pt modelId="{4A0CBFCB-F689-44F0-BCE6-CC94391034A3}" type="parTrans" cxnId="{5A0A9687-24C4-4B19-B1E4-988C3AD02289}">
      <dgm:prSet/>
      <dgm:spPr/>
      <dgm:t>
        <a:bodyPr/>
        <a:lstStyle/>
        <a:p>
          <a:endParaRPr lang="en-US"/>
        </a:p>
      </dgm:t>
    </dgm:pt>
    <dgm:pt modelId="{F1356D91-1F84-40D9-8B28-63A85B0F50EB}" type="sibTrans" cxnId="{5A0A9687-24C4-4B19-B1E4-988C3AD02289}">
      <dgm:prSet/>
      <dgm:spPr/>
      <dgm:t>
        <a:bodyPr/>
        <a:lstStyle/>
        <a:p>
          <a:endParaRPr lang="en-US"/>
        </a:p>
      </dgm:t>
    </dgm:pt>
    <dgm:pt modelId="{7BB3851A-A07A-4812-A3E9-DD2B14C28F18}" type="pres">
      <dgm:prSet presAssocID="{6E55E7FA-C4AF-48BB-B29A-12DC05CCC6B9}" presName="Name0" presStyleCnt="0">
        <dgm:presLayoutVars>
          <dgm:dir/>
          <dgm:resizeHandles val="exact"/>
        </dgm:presLayoutVars>
      </dgm:prSet>
      <dgm:spPr/>
    </dgm:pt>
    <dgm:pt modelId="{D8F2A52D-8462-4C34-9720-8491A2F9CFC4}" type="pres">
      <dgm:prSet presAssocID="{F9D2AA2C-6A0E-4086-B925-F519777F9710}" presName="composite" presStyleCnt="0"/>
      <dgm:spPr/>
    </dgm:pt>
    <dgm:pt modelId="{4EA39F5C-2250-44A1-AA8A-EB908CF302EC}" type="pres">
      <dgm:prSet presAssocID="{F9D2AA2C-6A0E-4086-B925-F519777F9710}" presName="rect1" presStyleLbl="trAlignAcc1" presStyleIdx="0" presStyleCnt="1" custScaleX="136758" custLinFactNeighborX="-1452" custLinFactNeighborY="-10761">
        <dgm:presLayoutVars>
          <dgm:bulletEnabled val="1"/>
        </dgm:presLayoutVars>
      </dgm:prSet>
      <dgm:spPr/>
    </dgm:pt>
    <dgm:pt modelId="{1DF21310-D9E9-4429-A302-0924CA3DEFEB}" type="pres">
      <dgm:prSet presAssocID="{F9D2AA2C-6A0E-4086-B925-F519777F9710}" presName="rect2" presStyleLbl="fgImgPlace1" presStyleIdx="0" presStyleCnt="1" custScaleX="89013" custScaleY="89013" custLinFactNeighborX="-67664" custLinFactNeighborY="-30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C:\Users\cgalbraith\AppData\Local\Microsoft\Windows\Temporary Internet Files\Content.IE5\91UE3IXA\MP900341624[1].jpg"/>
        </a:ext>
      </dgm:extLst>
    </dgm:pt>
  </dgm:ptLst>
  <dgm:cxnLst>
    <dgm:cxn modelId="{E92D0C40-7B6E-4FFC-B1F6-6150728AB562}" type="presOf" srcId="{F9D2AA2C-6A0E-4086-B925-F519777F9710}" destId="{4EA39F5C-2250-44A1-AA8A-EB908CF302EC}" srcOrd="0" destOrd="0" presId="urn:microsoft.com/office/officeart/2008/layout/PictureStrips"/>
    <dgm:cxn modelId="{5A0A9687-24C4-4B19-B1E4-988C3AD02289}" srcId="{6E55E7FA-C4AF-48BB-B29A-12DC05CCC6B9}" destId="{F9D2AA2C-6A0E-4086-B925-F519777F9710}" srcOrd="0" destOrd="0" parTransId="{4A0CBFCB-F689-44F0-BCE6-CC94391034A3}" sibTransId="{F1356D91-1F84-40D9-8B28-63A85B0F50EB}"/>
    <dgm:cxn modelId="{AC9B45FD-9EE9-4DF4-AC8D-E1112B599B5A}" type="presOf" srcId="{6E55E7FA-C4AF-48BB-B29A-12DC05CCC6B9}" destId="{7BB3851A-A07A-4812-A3E9-DD2B14C28F18}" srcOrd="0" destOrd="0" presId="urn:microsoft.com/office/officeart/2008/layout/PictureStrips"/>
    <dgm:cxn modelId="{ACE932DF-3433-4F4F-81FC-4E204B23063B}" type="presParOf" srcId="{7BB3851A-A07A-4812-A3E9-DD2B14C28F18}" destId="{D8F2A52D-8462-4C34-9720-8491A2F9CFC4}" srcOrd="0" destOrd="0" presId="urn:microsoft.com/office/officeart/2008/layout/PictureStrips"/>
    <dgm:cxn modelId="{B0589475-AB48-48F7-8C80-DD66DBE06452}" type="presParOf" srcId="{D8F2A52D-8462-4C34-9720-8491A2F9CFC4}" destId="{4EA39F5C-2250-44A1-AA8A-EB908CF302EC}" srcOrd="0" destOrd="0" presId="urn:microsoft.com/office/officeart/2008/layout/PictureStrips"/>
    <dgm:cxn modelId="{9273E7BC-FF70-4709-B267-A8BFB6C52935}" type="presParOf" srcId="{D8F2A52D-8462-4C34-9720-8491A2F9CFC4}" destId="{1DF21310-D9E9-4429-A302-0924CA3DEF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04C2CA-71D2-4A58-A74A-C82296C177C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F132A0FC-7D1D-4306-85AF-A646296EA10F}">
      <dgm:prSet phldrT="[Text]" custT="1"/>
      <dgm:spPr/>
      <dgm:t>
        <a:bodyPr/>
        <a:lstStyle/>
        <a:p>
          <a:pPr marL="177800" indent="0"/>
          <a:r>
            <a:rPr lang="en-US" altLang="en-US" sz="2300" dirty="0"/>
            <a:t>i.e. people who want to positively influence public policy!</a:t>
          </a:r>
          <a:endParaRPr lang="en-US" sz="2300" dirty="0"/>
        </a:p>
      </dgm:t>
    </dgm:pt>
    <dgm:pt modelId="{3C3A6B3A-8C1D-4A15-A6E7-C996F1EDD4BF}" type="parTrans" cxnId="{DEF7C95F-7799-43E6-B8A7-5810D4E4AEBC}">
      <dgm:prSet/>
      <dgm:spPr/>
      <dgm:t>
        <a:bodyPr/>
        <a:lstStyle/>
        <a:p>
          <a:endParaRPr lang="en-US"/>
        </a:p>
      </dgm:t>
    </dgm:pt>
    <dgm:pt modelId="{07B55FD2-9549-4DF9-B18A-4B1BBB1ACF7E}" type="sibTrans" cxnId="{DEF7C95F-7799-43E6-B8A7-5810D4E4AEBC}">
      <dgm:prSet/>
      <dgm:spPr/>
      <dgm:t>
        <a:bodyPr/>
        <a:lstStyle/>
        <a:p>
          <a:endParaRPr lang="en-US"/>
        </a:p>
      </dgm:t>
    </dgm:pt>
    <dgm:pt modelId="{191CFCAA-36A6-4914-ACD1-CF55BCBB68AE}" type="pres">
      <dgm:prSet presAssocID="{BB04C2CA-71D2-4A58-A74A-C82296C177C8}" presName="Name0" presStyleCnt="0">
        <dgm:presLayoutVars>
          <dgm:dir/>
          <dgm:resizeHandles val="exact"/>
        </dgm:presLayoutVars>
      </dgm:prSet>
      <dgm:spPr/>
    </dgm:pt>
    <dgm:pt modelId="{8CD7D62E-F7E6-473F-92B2-0E8A3652EB86}" type="pres">
      <dgm:prSet presAssocID="{F132A0FC-7D1D-4306-85AF-A646296EA10F}" presName="composite" presStyleCnt="0"/>
      <dgm:spPr/>
    </dgm:pt>
    <dgm:pt modelId="{16262D58-0BD2-4B6B-8ED8-32048FE921DD}" type="pres">
      <dgm:prSet presAssocID="{F132A0FC-7D1D-4306-85AF-A646296EA10F}" presName="rect1" presStyleLbl="trAlignAcc1" presStyleIdx="0" presStyleCnt="1" custScaleX="158059">
        <dgm:presLayoutVars>
          <dgm:bulletEnabled val="1"/>
        </dgm:presLayoutVars>
      </dgm:prSet>
      <dgm:spPr/>
    </dgm:pt>
    <dgm:pt modelId="{7A59D586-C32C-458F-BEA2-286DACE858A8}" type="pres">
      <dgm:prSet presAssocID="{F132A0FC-7D1D-4306-85AF-A646296EA10F}" presName="rect2" presStyleLbl="fgImgPlace1" presStyleIdx="0" presStyleCnt="1" custLinFactX="-3054" custLinFactNeighborX="-100000" custLinFactNeighborY="-2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C:\Users\cgalbraith\AppData\Local\Microsoft\Windows\Temporary Internet Files\Content.IE5\SPL77BLP\MP900382976[1].jpg"/>
        </a:ext>
      </dgm:extLst>
    </dgm:pt>
  </dgm:ptLst>
  <dgm:cxnLst>
    <dgm:cxn modelId="{DEF7C95F-7799-43E6-B8A7-5810D4E4AEBC}" srcId="{BB04C2CA-71D2-4A58-A74A-C82296C177C8}" destId="{F132A0FC-7D1D-4306-85AF-A646296EA10F}" srcOrd="0" destOrd="0" parTransId="{3C3A6B3A-8C1D-4A15-A6E7-C996F1EDD4BF}" sibTransId="{07B55FD2-9549-4DF9-B18A-4B1BBB1ACF7E}"/>
    <dgm:cxn modelId="{0FB52E6C-2DFE-4C32-86FA-47E93CA71C0B}" type="presOf" srcId="{BB04C2CA-71D2-4A58-A74A-C82296C177C8}" destId="{191CFCAA-36A6-4914-ACD1-CF55BCBB68AE}" srcOrd="0" destOrd="0" presId="urn:microsoft.com/office/officeart/2008/layout/PictureStrips"/>
    <dgm:cxn modelId="{E231FA4D-361B-4788-B81C-775EEFD733B2}" type="presOf" srcId="{F132A0FC-7D1D-4306-85AF-A646296EA10F}" destId="{16262D58-0BD2-4B6B-8ED8-32048FE921DD}" srcOrd="0" destOrd="0" presId="urn:microsoft.com/office/officeart/2008/layout/PictureStrips"/>
    <dgm:cxn modelId="{CB38E920-6DDA-4D08-AD4E-3178D25CB86C}" type="presParOf" srcId="{191CFCAA-36A6-4914-ACD1-CF55BCBB68AE}" destId="{8CD7D62E-F7E6-473F-92B2-0E8A3652EB86}" srcOrd="0" destOrd="0" presId="urn:microsoft.com/office/officeart/2008/layout/PictureStrips"/>
    <dgm:cxn modelId="{5DC2F04E-9073-45EF-AAF2-C5675D1A8571}" type="presParOf" srcId="{8CD7D62E-F7E6-473F-92B2-0E8A3652EB86}" destId="{16262D58-0BD2-4B6B-8ED8-32048FE921DD}" srcOrd="0" destOrd="0" presId="urn:microsoft.com/office/officeart/2008/layout/PictureStrips"/>
    <dgm:cxn modelId="{E17896F9-2C2D-4C95-AF30-44C899F45B96}" type="presParOf" srcId="{8CD7D62E-F7E6-473F-92B2-0E8A3652EB86}" destId="{7A59D586-C32C-458F-BEA2-286DACE85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7123F4-9DF0-4708-80C7-3C053D4A902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CA3813E-DD8A-42E3-BED3-E9C1FAD5AEC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altLang="en-US" sz="3200" dirty="0"/>
            <a:t>Contribute</a:t>
          </a:r>
        </a:p>
        <a:p>
          <a:pPr>
            <a:spcAft>
              <a:spcPts val="0"/>
            </a:spcAft>
          </a:pPr>
          <a:r>
            <a:rPr lang="en-US" altLang="en-US" sz="3200" dirty="0"/>
            <a:t>online</a:t>
          </a:r>
          <a:endParaRPr lang="en-US" sz="3200" dirty="0"/>
        </a:p>
      </dgm:t>
    </dgm:pt>
    <dgm:pt modelId="{A461FBE6-B993-4297-85A1-1AABFFCD7CD7}" type="parTrans" cxnId="{9B84474A-144C-4385-800A-7AEBE86F8E6D}">
      <dgm:prSet/>
      <dgm:spPr/>
      <dgm:t>
        <a:bodyPr/>
        <a:lstStyle/>
        <a:p>
          <a:endParaRPr lang="en-US"/>
        </a:p>
      </dgm:t>
    </dgm:pt>
    <dgm:pt modelId="{C402A0D8-C455-440A-A1A8-8A67515812D7}" type="sibTrans" cxnId="{9B84474A-144C-4385-800A-7AEBE86F8E6D}">
      <dgm:prSet/>
      <dgm:spPr/>
      <dgm:t>
        <a:bodyPr/>
        <a:lstStyle/>
        <a:p>
          <a:endParaRPr lang="en-US"/>
        </a:p>
      </dgm:t>
    </dgm:pt>
    <dgm:pt modelId="{91BF56A1-7C5A-4991-B09A-649579A473AF}">
      <dgm:prSet phldrT="[Text]" custT="1"/>
      <dgm:spPr/>
      <dgm:t>
        <a:bodyPr/>
        <a:lstStyle/>
        <a:p>
          <a:r>
            <a:rPr lang="en-US" altLang="en-US" sz="3200" dirty="0"/>
            <a:t>Check payable to AGC MI PAC</a:t>
          </a:r>
          <a:endParaRPr lang="en-US" sz="3200" dirty="0"/>
        </a:p>
      </dgm:t>
    </dgm:pt>
    <dgm:pt modelId="{3BE908EA-64DE-4242-8095-CF02C30DBD04}" type="parTrans" cxnId="{F3087C5B-6B35-4CE6-BEBA-689325E48D62}">
      <dgm:prSet/>
      <dgm:spPr/>
      <dgm:t>
        <a:bodyPr/>
        <a:lstStyle/>
        <a:p>
          <a:endParaRPr lang="en-US"/>
        </a:p>
      </dgm:t>
    </dgm:pt>
    <dgm:pt modelId="{83B1655A-AE9D-4211-8F16-1853A434E1A9}" type="sibTrans" cxnId="{F3087C5B-6B35-4CE6-BEBA-689325E48D62}">
      <dgm:prSet/>
      <dgm:spPr/>
      <dgm:t>
        <a:bodyPr/>
        <a:lstStyle/>
        <a:p>
          <a:endParaRPr lang="en-US"/>
        </a:p>
      </dgm:t>
    </dgm:pt>
    <dgm:pt modelId="{0DC86A7F-B2D0-4CC0-83BB-3B1C4E52AD5A}">
      <dgm:prSet phldrT="[Text]" custT="1"/>
      <dgm:spPr/>
      <dgm:t>
        <a:bodyPr/>
        <a:lstStyle/>
        <a:p>
          <a:r>
            <a:rPr lang="en-US" altLang="en-US" sz="3200" dirty="0"/>
            <a:t>Utilize payroll deduction</a:t>
          </a:r>
          <a:endParaRPr lang="en-US" sz="3200" dirty="0"/>
        </a:p>
      </dgm:t>
    </dgm:pt>
    <dgm:pt modelId="{2F3C3C20-5989-4DC2-8F61-23568604E11D}" type="parTrans" cxnId="{FCA9C1EF-3209-46C4-A771-96068ACC5F5E}">
      <dgm:prSet/>
      <dgm:spPr/>
      <dgm:t>
        <a:bodyPr/>
        <a:lstStyle/>
        <a:p>
          <a:endParaRPr lang="en-US"/>
        </a:p>
      </dgm:t>
    </dgm:pt>
    <dgm:pt modelId="{0486623B-5E39-43D3-A03D-D88398E6AFF0}" type="sibTrans" cxnId="{FCA9C1EF-3209-46C4-A771-96068ACC5F5E}">
      <dgm:prSet/>
      <dgm:spPr/>
      <dgm:t>
        <a:bodyPr/>
        <a:lstStyle/>
        <a:p>
          <a:endParaRPr lang="en-US"/>
        </a:p>
      </dgm:t>
    </dgm:pt>
    <dgm:pt modelId="{A8F9C2CE-99F0-488C-88D1-A633F6FB9CB4}" type="pres">
      <dgm:prSet presAssocID="{A47123F4-9DF0-4708-80C7-3C053D4A902B}" presName="Name0" presStyleCnt="0">
        <dgm:presLayoutVars>
          <dgm:dir/>
          <dgm:resizeHandles val="exact"/>
        </dgm:presLayoutVars>
      </dgm:prSet>
      <dgm:spPr/>
    </dgm:pt>
    <dgm:pt modelId="{9F383EB4-B6C9-4ED5-A4D1-AE90704B33FD}" type="pres">
      <dgm:prSet presAssocID="{A47123F4-9DF0-4708-80C7-3C053D4A902B}" presName="fgShape" presStyleLbl="fgShp" presStyleIdx="0" presStyleCnt="1"/>
      <dgm:spPr/>
    </dgm:pt>
    <dgm:pt modelId="{F0784F30-FDF7-47F4-9416-CCB1BC618193}" type="pres">
      <dgm:prSet presAssocID="{A47123F4-9DF0-4708-80C7-3C053D4A902B}" presName="linComp" presStyleCnt="0"/>
      <dgm:spPr/>
    </dgm:pt>
    <dgm:pt modelId="{597F0345-9C87-4C8B-B7B3-37E8175E395F}" type="pres">
      <dgm:prSet presAssocID="{6CA3813E-DD8A-42E3-BED3-E9C1FAD5AECB}" presName="compNode" presStyleCnt="0"/>
      <dgm:spPr/>
    </dgm:pt>
    <dgm:pt modelId="{A76CF2A3-14A8-4063-AF5C-B01B9C9FA918}" type="pres">
      <dgm:prSet presAssocID="{6CA3813E-DD8A-42E3-BED3-E9C1FAD5AECB}" presName="bkgdShape" presStyleLbl="node1" presStyleIdx="0" presStyleCnt="3" custLinFactX="-30023" custLinFactNeighborX="-100000" custLinFactNeighborY="-30010"/>
      <dgm:spPr/>
    </dgm:pt>
    <dgm:pt modelId="{A88588F3-68EC-4796-AD2C-4858FFCC9D65}" type="pres">
      <dgm:prSet presAssocID="{6CA3813E-DD8A-42E3-BED3-E9C1FAD5AECB}" presName="nodeTx" presStyleLbl="node1" presStyleIdx="0" presStyleCnt="3">
        <dgm:presLayoutVars>
          <dgm:bulletEnabled val="1"/>
        </dgm:presLayoutVars>
      </dgm:prSet>
      <dgm:spPr/>
    </dgm:pt>
    <dgm:pt modelId="{112BC56C-6DCC-4A15-A099-654ADB3FD551}" type="pres">
      <dgm:prSet presAssocID="{6CA3813E-DD8A-42E3-BED3-E9C1FAD5AECB}" presName="invisiNode" presStyleLbl="node1" presStyleIdx="0" presStyleCnt="3"/>
      <dgm:spPr/>
    </dgm:pt>
    <dgm:pt modelId="{669133A0-365F-4202-820B-079F6965B3EB}" type="pres">
      <dgm:prSet presAssocID="{6CA3813E-DD8A-42E3-BED3-E9C1FAD5AEC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cgalbraith\AppData\Local\Microsoft\Windows\Temporary Internet Files\Content.IE5\WNTZX0X0\MC900433800[1].png"/>
        </a:ext>
      </dgm:extLst>
    </dgm:pt>
    <dgm:pt modelId="{2CCE1DA3-C587-4D19-832B-3D7E2D58F15C}" type="pres">
      <dgm:prSet presAssocID="{C402A0D8-C455-440A-A1A8-8A67515812D7}" presName="sibTrans" presStyleLbl="sibTrans2D1" presStyleIdx="0" presStyleCnt="0"/>
      <dgm:spPr/>
    </dgm:pt>
    <dgm:pt modelId="{8F520A7F-7C49-4C98-B850-C76179D4DB4F}" type="pres">
      <dgm:prSet presAssocID="{91BF56A1-7C5A-4991-B09A-649579A473AF}" presName="compNode" presStyleCnt="0"/>
      <dgm:spPr/>
    </dgm:pt>
    <dgm:pt modelId="{1D01ADCD-3F76-47C9-9CB7-39A8338C6073}" type="pres">
      <dgm:prSet presAssocID="{91BF56A1-7C5A-4991-B09A-649579A473AF}" presName="bkgdShape" presStyleLbl="node1" presStyleIdx="1" presStyleCnt="3"/>
      <dgm:spPr/>
    </dgm:pt>
    <dgm:pt modelId="{80F34C0D-ACCB-4A8B-97C9-96F4C47D1355}" type="pres">
      <dgm:prSet presAssocID="{91BF56A1-7C5A-4991-B09A-649579A473AF}" presName="nodeTx" presStyleLbl="node1" presStyleIdx="1" presStyleCnt="3">
        <dgm:presLayoutVars>
          <dgm:bulletEnabled val="1"/>
        </dgm:presLayoutVars>
      </dgm:prSet>
      <dgm:spPr/>
    </dgm:pt>
    <dgm:pt modelId="{D2D13159-C7EE-4331-8B62-EB4343A6A7CC}" type="pres">
      <dgm:prSet presAssocID="{91BF56A1-7C5A-4991-B09A-649579A473AF}" presName="invisiNode" presStyleLbl="node1" presStyleIdx="1" presStyleCnt="3"/>
      <dgm:spPr/>
    </dgm:pt>
    <dgm:pt modelId="{83DE70A6-729D-4D0C-BBC9-F1E824701668}" type="pres">
      <dgm:prSet presAssocID="{91BF56A1-7C5A-4991-B09A-649579A473A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16E0D19-56FC-4B13-AD4F-276A2AEC455D}" type="pres">
      <dgm:prSet presAssocID="{83B1655A-AE9D-4211-8F16-1853A434E1A9}" presName="sibTrans" presStyleLbl="sibTrans2D1" presStyleIdx="0" presStyleCnt="0"/>
      <dgm:spPr/>
    </dgm:pt>
    <dgm:pt modelId="{9DE6862C-77B2-439D-987D-8E4D05EE7520}" type="pres">
      <dgm:prSet presAssocID="{0DC86A7F-B2D0-4CC0-83BB-3B1C4E52AD5A}" presName="compNode" presStyleCnt="0"/>
      <dgm:spPr/>
    </dgm:pt>
    <dgm:pt modelId="{3428A300-0780-4652-938D-619C5D5DE057}" type="pres">
      <dgm:prSet presAssocID="{0DC86A7F-B2D0-4CC0-83BB-3B1C4E52AD5A}" presName="bkgdShape" presStyleLbl="node1" presStyleIdx="2" presStyleCnt="3"/>
      <dgm:spPr/>
    </dgm:pt>
    <dgm:pt modelId="{E028C056-999E-4BED-83D0-3359D74E4239}" type="pres">
      <dgm:prSet presAssocID="{0DC86A7F-B2D0-4CC0-83BB-3B1C4E52AD5A}" presName="nodeTx" presStyleLbl="node1" presStyleIdx="2" presStyleCnt="3">
        <dgm:presLayoutVars>
          <dgm:bulletEnabled val="1"/>
        </dgm:presLayoutVars>
      </dgm:prSet>
      <dgm:spPr/>
    </dgm:pt>
    <dgm:pt modelId="{7FF4AF9F-600A-428B-B039-9790A0F1DC18}" type="pres">
      <dgm:prSet presAssocID="{0DC86A7F-B2D0-4CC0-83BB-3B1C4E52AD5A}" presName="invisiNode" presStyleLbl="node1" presStyleIdx="2" presStyleCnt="3"/>
      <dgm:spPr/>
    </dgm:pt>
    <dgm:pt modelId="{EA395774-CE09-4E0E-AF43-B7AD01E6B39D}" type="pres">
      <dgm:prSet presAssocID="{0DC86A7F-B2D0-4CC0-83BB-3B1C4E52AD5A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30A9309-080F-4438-B844-251FC21C0820}" type="presOf" srcId="{C402A0D8-C455-440A-A1A8-8A67515812D7}" destId="{2CCE1DA3-C587-4D19-832B-3D7E2D58F15C}" srcOrd="0" destOrd="0" presId="urn:microsoft.com/office/officeart/2005/8/layout/hList7"/>
    <dgm:cxn modelId="{5390D92F-EC3A-46D0-965E-43886D20EEBB}" type="presOf" srcId="{A47123F4-9DF0-4708-80C7-3C053D4A902B}" destId="{A8F9C2CE-99F0-488C-88D1-A633F6FB9CB4}" srcOrd="0" destOrd="0" presId="urn:microsoft.com/office/officeart/2005/8/layout/hList7"/>
    <dgm:cxn modelId="{CE7E3F37-A5EA-46B0-A172-156EF31AE6C4}" type="presOf" srcId="{6CA3813E-DD8A-42E3-BED3-E9C1FAD5AECB}" destId="{A88588F3-68EC-4796-AD2C-4858FFCC9D65}" srcOrd="1" destOrd="0" presId="urn:microsoft.com/office/officeart/2005/8/layout/hList7"/>
    <dgm:cxn modelId="{F3087C5B-6B35-4CE6-BEBA-689325E48D62}" srcId="{A47123F4-9DF0-4708-80C7-3C053D4A902B}" destId="{91BF56A1-7C5A-4991-B09A-649579A473AF}" srcOrd="1" destOrd="0" parTransId="{3BE908EA-64DE-4242-8095-CF02C30DBD04}" sibTransId="{83B1655A-AE9D-4211-8F16-1853A434E1A9}"/>
    <dgm:cxn modelId="{9B84474A-144C-4385-800A-7AEBE86F8E6D}" srcId="{A47123F4-9DF0-4708-80C7-3C053D4A902B}" destId="{6CA3813E-DD8A-42E3-BED3-E9C1FAD5AECB}" srcOrd="0" destOrd="0" parTransId="{A461FBE6-B993-4297-85A1-1AABFFCD7CD7}" sibTransId="{C402A0D8-C455-440A-A1A8-8A67515812D7}"/>
    <dgm:cxn modelId="{D6F6C753-A4EF-4D16-9306-7F32EC19E69D}" type="presOf" srcId="{6CA3813E-DD8A-42E3-BED3-E9C1FAD5AECB}" destId="{A76CF2A3-14A8-4063-AF5C-B01B9C9FA918}" srcOrd="0" destOrd="0" presId="urn:microsoft.com/office/officeart/2005/8/layout/hList7"/>
    <dgm:cxn modelId="{B2F822AB-E1C3-404A-93E8-40E8DCB908AC}" type="presOf" srcId="{91BF56A1-7C5A-4991-B09A-649579A473AF}" destId="{80F34C0D-ACCB-4A8B-97C9-96F4C47D1355}" srcOrd="1" destOrd="0" presId="urn:microsoft.com/office/officeart/2005/8/layout/hList7"/>
    <dgm:cxn modelId="{D3C104AE-BE05-4E41-8813-27F2C93FB82A}" type="presOf" srcId="{0DC86A7F-B2D0-4CC0-83BB-3B1C4E52AD5A}" destId="{3428A300-0780-4652-938D-619C5D5DE057}" srcOrd="0" destOrd="0" presId="urn:microsoft.com/office/officeart/2005/8/layout/hList7"/>
    <dgm:cxn modelId="{C52463B7-D2E2-4CD5-9ADF-348975E0F03B}" type="presOf" srcId="{83B1655A-AE9D-4211-8F16-1853A434E1A9}" destId="{E16E0D19-56FC-4B13-AD4F-276A2AEC455D}" srcOrd="0" destOrd="0" presId="urn:microsoft.com/office/officeart/2005/8/layout/hList7"/>
    <dgm:cxn modelId="{875D8DBB-2399-4670-9791-3BA60F015480}" type="presOf" srcId="{91BF56A1-7C5A-4991-B09A-649579A473AF}" destId="{1D01ADCD-3F76-47C9-9CB7-39A8338C6073}" srcOrd="0" destOrd="0" presId="urn:microsoft.com/office/officeart/2005/8/layout/hList7"/>
    <dgm:cxn modelId="{FCA9C1EF-3209-46C4-A771-96068ACC5F5E}" srcId="{A47123F4-9DF0-4708-80C7-3C053D4A902B}" destId="{0DC86A7F-B2D0-4CC0-83BB-3B1C4E52AD5A}" srcOrd="2" destOrd="0" parTransId="{2F3C3C20-5989-4DC2-8F61-23568604E11D}" sibTransId="{0486623B-5E39-43D3-A03D-D88398E6AFF0}"/>
    <dgm:cxn modelId="{6EC780FB-9CE4-41A1-B93E-F1946368D866}" type="presOf" srcId="{0DC86A7F-B2D0-4CC0-83BB-3B1C4E52AD5A}" destId="{E028C056-999E-4BED-83D0-3359D74E4239}" srcOrd="1" destOrd="0" presId="urn:microsoft.com/office/officeart/2005/8/layout/hList7"/>
    <dgm:cxn modelId="{6F1A9B5F-2B34-4221-989C-631FE7A736D7}" type="presParOf" srcId="{A8F9C2CE-99F0-488C-88D1-A633F6FB9CB4}" destId="{9F383EB4-B6C9-4ED5-A4D1-AE90704B33FD}" srcOrd="0" destOrd="0" presId="urn:microsoft.com/office/officeart/2005/8/layout/hList7"/>
    <dgm:cxn modelId="{68E4498A-CB1A-4107-B5A9-68E4177C051D}" type="presParOf" srcId="{A8F9C2CE-99F0-488C-88D1-A633F6FB9CB4}" destId="{F0784F30-FDF7-47F4-9416-CCB1BC618193}" srcOrd="1" destOrd="0" presId="urn:microsoft.com/office/officeart/2005/8/layout/hList7"/>
    <dgm:cxn modelId="{A480322F-4887-4877-A23A-23A5AA3188BF}" type="presParOf" srcId="{F0784F30-FDF7-47F4-9416-CCB1BC618193}" destId="{597F0345-9C87-4C8B-B7B3-37E8175E395F}" srcOrd="0" destOrd="0" presId="urn:microsoft.com/office/officeart/2005/8/layout/hList7"/>
    <dgm:cxn modelId="{EBEB7970-F667-4AFA-AA08-8948D05E4371}" type="presParOf" srcId="{597F0345-9C87-4C8B-B7B3-37E8175E395F}" destId="{A76CF2A3-14A8-4063-AF5C-B01B9C9FA918}" srcOrd="0" destOrd="0" presId="urn:microsoft.com/office/officeart/2005/8/layout/hList7"/>
    <dgm:cxn modelId="{58EB733C-6556-43F3-81F2-D22A84F3164B}" type="presParOf" srcId="{597F0345-9C87-4C8B-B7B3-37E8175E395F}" destId="{A88588F3-68EC-4796-AD2C-4858FFCC9D65}" srcOrd="1" destOrd="0" presId="urn:microsoft.com/office/officeart/2005/8/layout/hList7"/>
    <dgm:cxn modelId="{C635B61E-BAA1-452E-8AD1-4E1CC50075D5}" type="presParOf" srcId="{597F0345-9C87-4C8B-B7B3-37E8175E395F}" destId="{112BC56C-6DCC-4A15-A099-654ADB3FD551}" srcOrd="2" destOrd="0" presId="urn:microsoft.com/office/officeart/2005/8/layout/hList7"/>
    <dgm:cxn modelId="{C97C81A5-46BB-4EB9-A078-6A0FC7FEBCD3}" type="presParOf" srcId="{597F0345-9C87-4C8B-B7B3-37E8175E395F}" destId="{669133A0-365F-4202-820B-079F6965B3EB}" srcOrd="3" destOrd="0" presId="urn:microsoft.com/office/officeart/2005/8/layout/hList7"/>
    <dgm:cxn modelId="{B37B2D04-FDB0-429E-ADB4-94FEFDE70F32}" type="presParOf" srcId="{F0784F30-FDF7-47F4-9416-CCB1BC618193}" destId="{2CCE1DA3-C587-4D19-832B-3D7E2D58F15C}" srcOrd="1" destOrd="0" presId="urn:microsoft.com/office/officeart/2005/8/layout/hList7"/>
    <dgm:cxn modelId="{FA0078A5-A893-4BD2-AFD3-E6296BE35DEB}" type="presParOf" srcId="{F0784F30-FDF7-47F4-9416-CCB1BC618193}" destId="{8F520A7F-7C49-4C98-B850-C76179D4DB4F}" srcOrd="2" destOrd="0" presId="urn:microsoft.com/office/officeart/2005/8/layout/hList7"/>
    <dgm:cxn modelId="{DCF131EC-AA97-452E-8DC5-E07DE7CC5BE6}" type="presParOf" srcId="{8F520A7F-7C49-4C98-B850-C76179D4DB4F}" destId="{1D01ADCD-3F76-47C9-9CB7-39A8338C6073}" srcOrd="0" destOrd="0" presId="urn:microsoft.com/office/officeart/2005/8/layout/hList7"/>
    <dgm:cxn modelId="{30C9EF7A-10DE-45A2-9AEE-FDF2E27B00D5}" type="presParOf" srcId="{8F520A7F-7C49-4C98-B850-C76179D4DB4F}" destId="{80F34C0D-ACCB-4A8B-97C9-96F4C47D1355}" srcOrd="1" destOrd="0" presId="urn:microsoft.com/office/officeart/2005/8/layout/hList7"/>
    <dgm:cxn modelId="{807FE7D3-EA57-44E9-BC52-E87332721271}" type="presParOf" srcId="{8F520A7F-7C49-4C98-B850-C76179D4DB4F}" destId="{D2D13159-C7EE-4331-8B62-EB4343A6A7CC}" srcOrd="2" destOrd="0" presId="urn:microsoft.com/office/officeart/2005/8/layout/hList7"/>
    <dgm:cxn modelId="{827422C3-86A9-4A13-8151-C02F5EDD7AE4}" type="presParOf" srcId="{8F520A7F-7C49-4C98-B850-C76179D4DB4F}" destId="{83DE70A6-729D-4D0C-BBC9-F1E824701668}" srcOrd="3" destOrd="0" presId="urn:microsoft.com/office/officeart/2005/8/layout/hList7"/>
    <dgm:cxn modelId="{DD583BAA-CD87-4DD7-8689-ADEC730D92B0}" type="presParOf" srcId="{F0784F30-FDF7-47F4-9416-CCB1BC618193}" destId="{E16E0D19-56FC-4B13-AD4F-276A2AEC455D}" srcOrd="3" destOrd="0" presId="urn:microsoft.com/office/officeart/2005/8/layout/hList7"/>
    <dgm:cxn modelId="{9278BFBF-9DD4-41A0-A9FC-CB3D1C41C1D1}" type="presParOf" srcId="{F0784F30-FDF7-47F4-9416-CCB1BC618193}" destId="{9DE6862C-77B2-439D-987D-8E4D05EE7520}" srcOrd="4" destOrd="0" presId="urn:microsoft.com/office/officeart/2005/8/layout/hList7"/>
    <dgm:cxn modelId="{FCE3BC14-6FB0-42A2-905B-F89E8FB97C37}" type="presParOf" srcId="{9DE6862C-77B2-439D-987D-8E4D05EE7520}" destId="{3428A300-0780-4652-938D-619C5D5DE057}" srcOrd="0" destOrd="0" presId="urn:microsoft.com/office/officeart/2005/8/layout/hList7"/>
    <dgm:cxn modelId="{A6FEDBC1-3B2B-492F-85A3-893F1467F480}" type="presParOf" srcId="{9DE6862C-77B2-439D-987D-8E4D05EE7520}" destId="{E028C056-999E-4BED-83D0-3359D74E4239}" srcOrd="1" destOrd="0" presId="urn:microsoft.com/office/officeart/2005/8/layout/hList7"/>
    <dgm:cxn modelId="{13CE32ED-2581-4284-908D-B46E46FD772D}" type="presParOf" srcId="{9DE6862C-77B2-439D-987D-8E4D05EE7520}" destId="{7FF4AF9F-600A-428B-B039-9790A0F1DC18}" srcOrd="2" destOrd="0" presId="urn:microsoft.com/office/officeart/2005/8/layout/hList7"/>
    <dgm:cxn modelId="{5F621239-6675-448F-A1A6-0ED9558F6610}" type="presParOf" srcId="{9DE6862C-77B2-439D-987D-8E4D05EE7520}" destId="{EA395774-CE09-4E0E-AF43-B7AD01E6B3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10C19-B1F7-4DE4-BE72-4ED7BD8E1E20}">
      <dsp:nvSpPr>
        <dsp:cNvPr id="0" name=""/>
        <dsp:cNvSpPr/>
      </dsp:nvSpPr>
      <dsp:spPr>
        <a:xfrm>
          <a:off x="1518493" y="14995"/>
          <a:ext cx="6131607" cy="4419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4299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 dirty="0"/>
            <a:t>It combines AGC of Michigan member firm’s political strength and helps finance the campaigns of candidates for state legislature  who are supportive of a pro-business and pro-construction legislative agenda.</a:t>
          </a:r>
          <a:endParaRPr lang="en-US" sz="2900" kern="1200" dirty="0"/>
        </a:p>
      </dsp:txBody>
      <dsp:txXfrm>
        <a:off x="1734240" y="230742"/>
        <a:ext cx="5700113" cy="3988108"/>
      </dsp:txXfrm>
    </dsp:sp>
    <dsp:sp modelId="{AA7B687E-0E1D-4A3A-8029-B648EC7F3967}">
      <dsp:nvSpPr>
        <dsp:cNvPr id="0" name=""/>
        <dsp:cNvSpPr/>
      </dsp:nvSpPr>
      <dsp:spPr>
        <a:xfrm>
          <a:off x="0" y="-14997"/>
          <a:ext cx="2615938" cy="2616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B64FA-21E7-4F5D-A5F8-07B1B8BAEAFF}">
      <dsp:nvSpPr>
        <dsp:cNvPr id="0" name=""/>
        <dsp:cNvSpPr/>
      </dsp:nvSpPr>
      <dsp:spPr>
        <a:xfrm>
          <a:off x="0" y="222210"/>
          <a:ext cx="7511368" cy="13822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21" tIns="99060" rIns="99060" bIns="99060" numCol="1" spcCol="1270" anchor="ctr" anchorCtr="0">
          <a:noAutofit/>
        </a:bodyPr>
        <a:lstStyle/>
        <a:p>
          <a:pPr marL="29210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kern="1200" dirty="0"/>
            <a:t>It’s more than just electing pro-business/</a:t>
          </a:r>
          <a:br>
            <a:rPr lang="en-US" altLang="en-US" sz="2600" kern="1200" dirty="0"/>
          </a:br>
          <a:r>
            <a:rPr lang="en-US" altLang="en-US" sz="2600" kern="1200" dirty="0"/>
            <a:t>pro-construction candidates. . .</a:t>
          </a:r>
          <a:endParaRPr lang="en-US" sz="2600" kern="1200" dirty="0"/>
        </a:p>
      </dsp:txBody>
      <dsp:txXfrm>
        <a:off x="0" y="222210"/>
        <a:ext cx="7511368" cy="1382296"/>
      </dsp:txXfrm>
    </dsp:sp>
    <dsp:sp modelId="{21967C83-2FF1-42D6-A4CA-24CE7F0388D5}">
      <dsp:nvSpPr>
        <dsp:cNvPr id="0" name=""/>
        <dsp:cNvSpPr/>
      </dsp:nvSpPr>
      <dsp:spPr>
        <a:xfrm>
          <a:off x="58849" y="19471"/>
          <a:ext cx="1019844" cy="15297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39F5C-2250-44A1-AA8A-EB908CF302EC}">
      <dsp:nvSpPr>
        <dsp:cNvPr id="0" name=""/>
        <dsp:cNvSpPr/>
      </dsp:nvSpPr>
      <dsp:spPr>
        <a:xfrm>
          <a:off x="38645" y="19102"/>
          <a:ext cx="7535103" cy="17218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243" tIns="99060" rIns="99060" bIns="99060" numCol="1" spcCol="1270" anchor="ctr" anchorCtr="0">
          <a:noAutofit/>
        </a:bodyPr>
        <a:lstStyle/>
        <a:p>
          <a:pPr marL="173038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2600" kern="1200" dirty="0"/>
            <a:t>A healthy PAC demonstrates:</a:t>
          </a:r>
        </a:p>
        <a:p>
          <a:pPr marL="173038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2600" kern="1200" dirty="0"/>
            <a:t>	Strong grassroots network</a:t>
          </a:r>
        </a:p>
        <a:p>
          <a:pPr marL="173038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2600" kern="1200" dirty="0"/>
            <a:t>	Effective leadership</a:t>
          </a:r>
        </a:p>
        <a:p>
          <a:pPr marL="173038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2600" kern="1200" dirty="0"/>
            <a:t>	Committed membership</a:t>
          </a:r>
          <a:endParaRPr lang="en-US" sz="2600" kern="1200" dirty="0"/>
        </a:p>
      </dsp:txBody>
      <dsp:txXfrm>
        <a:off x="38645" y="19102"/>
        <a:ext cx="7535103" cy="1721815"/>
      </dsp:txXfrm>
    </dsp:sp>
    <dsp:sp modelId="{1DF21310-D9E9-4429-A302-0924CA3DEFEB}">
      <dsp:nvSpPr>
        <dsp:cNvPr id="0" name=""/>
        <dsp:cNvSpPr/>
      </dsp:nvSpPr>
      <dsp:spPr>
        <a:xfrm>
          <a:off x="152397" y="1"/>
          <a:ext cx="1072847" cy="1609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62D58-0BD2-4B6B-8ED8-32048FE921DD}">
      <dsp:nvSpPr>
        <dsp:cNvPr id="0" name=""/>
        <dsp:cNvSpPr/>
      </dsp:nvSpPr>
      <dsp:spPr>
        <a:xfrm>
          <a:off x="840661" y="146564"/>
          <a:ext cx="5024277" cy="9933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832" tIns="87630" rIns="87630" bIns="87630" numCol="1" spcCol="1270" anchor="ctr" anchorCtr="0">
          <a:noAutofit/>
        </a:bodyPr>
        <a:lstStyle/>
        <a:p>
          <a:pPr marL="1778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i.e. people who want to positively influence public policy!</a:t>
          </a:r>
          <a:endParaRPr lang="en-US" sz="2300" kern="1200" dirty="0"/>
        </a:p>
      </dsp:txBody>
      <dsp:txXfrm>
        <a:off x="840661" y="146564"/>
        <a:ext cx="5024277" cy="993354"/>
      </dsp:txXfrm>
    </dsp:sp>
    <dsp:sp modelId="{7A59D586-C32C-458F-BEA2-286DACE858A8}">
      <dsp:nvSpPr>
        <dsp:cNvPr id="0" name=""/>
        <dsp:cNvSpPr/>
      </dsp:nvSpPr>
      <dsp:spPr>
        <a:xfrm>
          <a:off x="914400" y="3"/>
          <a:ext cx="695348" cy="10430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CF2A3-14A8-4063-AF5C-B01B9C9FA918}">
      <dsp:nvSpPr>
        <dsp:cNvPr id="0" name=""/>
        <dsp:cNvSpPr/>
      </dsp:nvSpPr>
      <dsp:spPr>
        <a:xfrm>
          <a:off x="0" y="0"/>
          <a:ext cx="2588716" cy="4343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3200" kern="1200" dirty="0"/>
            <a:t>Contribute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3200" kern="1200" dirty="0"/>
            <a:t>online</a:t>
          </a:r>
          <a:endParaRPr lang="en-US" sz="3200" kern="1200" dirty="0"/>
        </a:p>
      </dsp:txBody>
      <dsp:txXfrm>
        <a:off x="0" y="1737360"/>
        <a:ext cx="2588716" cy="1737360"/>
      </dsp:txXfrm>
    </dsp:sp>
    <dsp:sp modelId="{669133A0-365F-4202-820B-079F6965B3EB}">
      <dsp:nvSpPr>
        <dsp:cNvPr id="0" name=""/>
        <dsp:cNvSpPr/>
      </dsp:nvSpPr>
      <dsp:spPr>
        <a:xfrm>
          <a:off x="572846" y="260604"/>
          <a:ext cx="1446352" cy="14463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1ADCD-3F76-47C9-9CB7-39A8338C6073}">
      <dsp:nvSpPr>
        <dsp:cNvPr id="0" name=""/>
        <dsp:cNvSpPr/>
      </dsp:nvSpPr>
      <dsp:spPr>
        <a:xfrm>
          <a:off x="2668041" y="0"/>
          <a:ext cx="2588716" cy="4343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/>
            <a:t>Check payable to AGC MI PAC</a:t>
          </a:r>
          <a:endParaRPr lang="en-US" sz="3200" kern="1200" dirty="0"/>
        </a:p>
      </dsp:txBody>
      <dsp:txXfrm>
        <a:off x="2668041" y="1737360"/>
        <a:ext cx="2588716" cy="1737360"/>
      </dsp:txXfrm>
    </dsp:sp>
    <dsp:sp modelId="{83DE70A6-729D-4D0C-BBC9-F1E824701668}">
      <dsp:nvSpPr>
        <dsp:cNvPr id="0" name=""/>
        <dsp:cNvSpPr/>
      </dsp:nvSpPr>
      <dsp:spPr>
        <a:xfrm>
          <a:off x="3239223" y="260604"/>
          <a:ext cx="1446352" cy="14463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8A300-0780-4652-938D-619C5D5DE057}">
      <dsp:nvSpPr>
        <dsp:cNvPr id="0" name=""/>
        <dsp:cNvSpPr/>
      </dsp:nvSpPr>
      <dsp:spPr>
        <a:xfrm>
          <a:off x="5334419" y="0"/>
          <a:ext cx="2588716" cy="4343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/>
            <a:t>Utilize payroll deduction</a:t>
          </a:r>
          <a:endParaRPr lang="en-US" sz="3200" kern="1200" dirty="0"/>
        </a:p>
      </dsp:txBody>
      <dsp:txXfrm>
        <a:off x="5334419" y="1737360"/>
        <a:ext cx="2588716" cy="1737360"/>
      </dsp:txXfrm>
    </dsp:sp>
    <dsp:sp modelId="{EA395774-CE09-4E0E-AF43-B7AD01E6B39D}">
      <dsp:nvSpPr>
        <dsp:cNvPr id="0" name=""/>
        <dsp:cNvSpPr/>
      </dsp:nvSpPr>
      <dsp:spPr>
        <a:xfrm>
          <a:off x="5905601" y="260604"/>
          <a:ext cx="1446352" cy="14463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3EB4-B6C9-4ED5-A4D1-AE90704B33FD}">
      <dsp:nvSpPr>
        <dsp:cNvPr id="0" name=""/>
        <dsp:cNvSpPr/>
      </dsp:nvSpPr>
      <dsp:spPr>
        <a:xfrm>
          <a:off x="316991" y="3474720"/>
          <a:ext cx="7290816" cy="6515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1EAFEC-907E-4535-9BF8-327FB6657D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0689C-1F4E-4858-8C8D-0682296E9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C197-4F55-40A2-A33C-037B10CF657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4727C-5C3E-48D7-A3DA-5DEC2790C8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AF3AC-A5C6-40A5-8941-9A9F2D15C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7EF9A-104C-4327-BC60-7B8DF2329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meeting here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7" y="1328377"/>
            <a:ext cx="3252537" cy="214384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meeting here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7" y="1328377"/>
            <a:ext cx="3252537" cy="214384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4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5943600"/>
            <a:ext cx="1009408" cy="6858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6477000"/>
            <a:ext cx="7010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5953834"/>
            <a:ext cx="1009408" cy="6653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477000"/>
            <a:ext cx="7010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28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meeting here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7" y="1328377"/>
            <a:ext cx="3252537" cy="214384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B21684-F64C-4E69-A20B-22F948B391B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150DB6-70C8-444A-95FC-6BF01339EC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en-US" sz="2600" b="1" dirty="0">
                <a:solidFill>
                  <a:schemeClr val="tx1"/>
                </a:solidFill>
              </a:rPr>
              <a:t>An overview &amp; importance of the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Political Action Committee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(PAC)</a:t>
            </a:r>
          </a:p>
        </p:txBody>
      </p:sp>
    </p:spTree>
    <p:extLst>
      <p:ext uri="{BB962C8B-B14F-4D97-AF65-F5344CB8AC3E}">
        <p14:creationId xmlns:p14="http://schemas.microsoft.com/office/powerpoint/2010/main" val="376472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dirty="0"/>
              <a:t>What is the AGC of Michigan PAC?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6398813"/>
              </p:ext>
            </p:extLst>
          </p:nvPr>
        </p:nvGraphicFramePr>
        <p:xfrm>
          <a:off x="457200" y="16764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34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AGC MI PAC and You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556506"/>
            <a:ext cx="7924799" cy="476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It all starts with YOU who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	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	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contributes to the AGC MI PAC who 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endParaRPr lang="en-US" altLang="en-US" sz="2400" dirty="0"/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	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donates to campaigns for state legislature that support the construction industry who 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endParaRPr lang="en-US" altLang="en-US" sz="2400" dirty="0"/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	</a:t>
            </a:r>
          </a:p>
          <a:p>
            <a:pPr algn="ctr"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400" dirty="0"/>
              <a:t>works once elected to promote our issues through the legislative process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185650" y="1981200"/>
            <a:ext cx="772698" cy="69840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85650" y="3242149"/>
            <a:ext cx="772698" cy="69840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85650" y="4800600"/>
            <a:ext cx="772698" cy="699931"/>
          </a:xfrm>
          <a:prstGeom prst="downArrow">
            <a:avLst>
              <a:gd name="adj1" fmla="val 50000"/>
              <a:gd name="adj2" fmla="val 2505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5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“Why should I donate?”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9368169"/>
              </p:ext>
            </p:extLst>
          </p:nvPr>
        </p:nvGraphicFramePr>
        <p:xfrm>
          <a:off x="381000" y="1600200"/>
          <a:ext cx="7620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4361922"/>
              </p:ext>
            </p:extLst>
          </p:nvPr>
        </p:nvGraphicFramePr>
        <p:xfrm>
          <a:off x="1066800" y="3352800"/>
          <a:ext cx="7772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69751713"/>
              </p:ext>
            </p:extLst>
          </p:nvPr>
        </p:nvGraphicFramePr>
        <p:xfrm>
          <a:off x="1676400" y="5181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3535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“Why should I donate?”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dirty="0"/>
              <a:t>AGC MI PAC creates</a:t>
            </a:r>
            <a:br>
              <a:rPr lang="en-US" altLang="en-US" dirty="0"/>
            </a:br>
            <a:r>
              <a:rPr lang="en-US" altLang="en-US" i="1" dirty="0"/>
              <a:t>unique</a:t>
            </a:r>
            <a:r>
              <a:rPr lang="en-US" altLang="en-US" dirty="0"/>
              <a:t> opportunities for your association:</a:t>
            </a:r>
            <a:endParaRPr lang="en-US" altLang="en-US" sz="2800" dirty="0"/>
          </a:p>
          <a:p>
            <a:pPr marL="0" indent="0" algn="ctr">
              <a:buNone/>
            </a:pPr>
            <a:endParaRPr lang="en-US" altLang="en-US" sz="10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It enables our advocacy staff to spend one-on-one time with state legislators in office visits, meetings and at fundraising events.</a:t>
            </a:r>
            <a:br>
              <a:rPr lang="en-US" altLang="en-US" sz="2400" dirty="0"/>
            </a:br>
            <a:endParaRPr lang="en-US" altLang="en-US" sz="2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It helps AGC develop relationships with key members of the state legislature and their aides.</a:t>
            </a:r>
            <a:br>
              <a:rPr lang="en-US" altLang="en-US" sz="2400" dirty="0"/>
            </a:br>
            <a:endParaRPr lang="en-US" altLang="en-US" sz="2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It reminds lawmakers that when an issue impacts construction, AGC of Michigan should be consulted.</a:t>
            </a:r>
          </a:p>
        </p:txBody>
      </p:sp>
    </p:spTree>
    <p:extLst>
      <p:ext uri="{BB962C8B-B14F-4D97-AF65-F5344CB8AC3E}">
        <p14:creationId xmlns:p14="http://schemas.microsoft.com/office/powerpoint/2010/main" val="313353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“How much should I give?”</a:t>
            </a:r>
          </a:p>
        </p:txBody>
      </p:sp>
      <p:pic>
        <p:nvPicPr>
          <p:cNvPr id="4" name="Picture 2" descr="C:\Users\cgalbraith\AppData\Local\Microsoft\Windows\Temporary Internet Files\Content.IE5\BFRAW49F\MP9004486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7557"/>
            <a:ext cx="2717800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6481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Every dollar counts!</a:t>
            </a:r>
            <a:br>
              <a:rPr lang="en-US" altLang="en-US" dirty="0"/>
            </a:br>
            <a:r>
              <a:rPr lang="en-US" altLang="en-US" sz="2800" dirty="0"/>
              <a:t>AGC members contribute</a:t>
            </a:r>
            <a:br>
              <a:rPr lang="en-US" altLang="en-US" sz="2800" dirty="0"/>
            </a:br>
            <a:r>
              <a:rPr lang="en-US" altLang="en-US" sz="2800" dirty="0"/>
              <a:t>anywhere between $50 and $1000</a:t>
            </a:r>
            <a:br>
              <a:rPr lang="en-US" altLang="en-US" sz="2800" dirty="0"/>
            </a:br>
            <a:r>
              <a:rPr lang="en-US" altLang="en-US" sz="2800" dirty="0"/>
              <a:t>per year.  Remember that these are</a:t>
            </a:r>
            <a:br>
              <a:rPr lang="en-US" altLang="en-US" sz="2800" dirty="0"/>
            </a:br>
            <a:r>
              <a:rPr lang="en-US" altLang="en-US" sz="2800" dirty="0"/>
              <a:t>individual contributions and must be made via personal check or payroll deduction.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If you choose payroll deduction</a:t>
            </a:r>
            <a:br>
              <a:rPr lang="en-US" altLang="en-US" b="1" dirty="0">
                <a:solidFill>
                  <a:srgbClr val="C00000"/>
                </a:solidFill>
              </a:rPr>
            </a:br>
            <a:r>
              <a:rPr lang="en-US" altLang="en-US" sz="2800" dirty="0"/>
              <a:t>Your employer can have </a:t>
            </a:r>
            <a:r>
              <a:rPr lang="en-US" altLang="en-US" sz="2800" i="1" dirty="0"/>
              <a:t>any amount</a:t>
            </a:r>
            <a:r>
              <a:rPr lang="en-US" altLang="en-US" sz="2800" dirty="0"/>
              <a:t> you designate automatically withdrawn from your check each pay period.</a:t>
            </a:r>
          </a:p>
        </p:txBody>
      </p:sp>
    </p:spTree>
    <p:extLst>
      <p:ext uri="{BB962C8B-B14F-4D97-AF65-F5344CB8AC3E}">
        <p14:creationId xmlns:p14="http://schemas.microsoft.com/office/powerpoint/2010/main" val="167220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voice counts!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5559330"/>
              </p:ext>
            </p:extLst>
          </p:nvPr>
        </p:nvGraphicFramePr>
        <p:xfrm>
          <a:off x="533400" y="16002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14399" y="5029200"/>
            <a:ext cx="70893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www.agcmichigan.org</a:t>
            </a:r>
          </a:p>
        </p:txBody>
      </p:sp>
    </p:spTree>
    <p:extLst>
      <p:ext uri="{BB962C8B-B14F-4D97-AF65-F5344CB8AC3E}">
        <p14:creationId xmlns:p14="http://schemas.microsoft.com/office/powerpoint/2010/main" val="175302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Questions?</a:t>
            </a:r>
          </a:p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Talk with your employer or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contact the AGC office at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(517) 371-1550</a:t>
            </a:r>
          </a:p>
        </p:txBody>
      </p:sp>
    </p:spTree>
    <p:extLst>
      <p:ext uri="{BB962C8B-B14F-4D97-AF65-F5344CB8AC3E}">
        <p14:creationId xmlns:p14="http://schemas.microsoft.com/office/powerpoint/2010/main" val="13300619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GC_Michig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</TotalTime>
  <Words>140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Brush Script MT</vt:lpstr>
      <vt:lpstr>Calibri</vt:lpstr>
      <vt:lpstr>Constantia</vt:lpstr>
      <vt:lpstr>Franklin Gothic Book</vt:lpstr>
      <vt:lpstr>Rage Italic</vt:lpstr>
      <vt:lpstr>Times</vt:lpstr>
      <vt:lpstr>Wingdings</vt:lpstr>
      <vt:lpstr>AGC_Michigan</vt:lpstr>
      <vt:lpstr>Pushpin</vt:lpstr>
      <vt:lpstr>PowerPoint Presentation</vt:lpstr>
      <vt:lpstr>What is the AGC of Michigan PAC?</vt:lpstr>
      <vt:lpstr>AGC MI PAC and You</vt:lpstr>
      <vt:lpstr>“Why should I donate?”</vt:lpstr>
      <vt:lpstr>“Why should I donate?”</vt:lpstr>
      <vt:lpstr>“How much should I give?”</vt:lpstr>
      <vt:lpstr>Your voice counts!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Kester-Galbraith</dc:creator>
  <cp:lastModifiedBy>Cathy Galbraith</cp:lastModifiedBy>
  <cp:revision>30</cp:revision>
  <dcterms:created xsi:type="dcterms:W3CDTF">2013-11-14T16:18:03Z</dcterms:created>
  <dcterms:modified xsi:type="dcterms:W3CDTF">2017-08-10T14:56:44Z</dcterms:modified>
</cp:coreProperties>
</file>